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D14CF4-529E-469E-ABD6-BA6D6CA0D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050" y="733425"/>
            <a:ext cx="605790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71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35</cp:revision>
  <dcterms:created xsi:type="dcterms:W3CDTF">2020-04-17T09:27:58Z</dcterms:created>
  <dcterms:modified xsi:type="dcterms:W3CDTF">2020-05-15T07:50:19Z</dcterms:modified>
</cp:coreProperties>
</file>